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5" r:id="rId31"/>
    <p:sldId id="320" r:id="rId32"/>
    <p:sldId id="288" r:id="rId33"/>
    <p:sldId id="324" r:id="rId34"/>
    <p:sldId id="303" r:id="rId35"/>
    <p:sldId id="319" r:id="rId36"/>
    <p:sldId id="304" r:id="rId37"/>
    <p:sldId id="284" r:id="rId38"/>
    <p:sldId id="32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9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71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generated </a:t>
            </a:r>
            <a:r>
              <a:rPr lang="en-US" dirty="0"/>
              <a:t>with DALL·E 3 via Bing Image Creator with following prompt:</a:t>
            </a:r>
          </a:p>
          <a:p>
            <a:r>
              <a:rPr lang="en-US" dirty="0"/>
              <a:t>Photorealistic image of a person returning to a familiar, loved place with a sign saying 'Welcome back'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4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Difference between juniors and seniors</a:t>
            </a:r>
            <a:r>
              <a:rPr lang="en-US"/>
              <a:t>, annual goal setting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</a:t>
            </a:r>
            <a:r>
              <a:rPr lang="en-US" sz="1200"/>
              <a:t>3 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"large"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A4D9-019C-6D55-B1C0-053C186F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…unless you want to go back</a:t>
            </a:r>
          </a:p>
        </p:txBody>
      </p:sp>
      <p:pic>
        <p:nvPicPr>
          <p:cNvPr id="7" name="Picture 6" descr="A person with a suitcase walking on a wooden bridge with a sign and a house in the background&#10;&#10;Description automatically generated">
            <a:extLst>
              <a:ext uri="{FF2B5EF4-FFF2-40B4-BE49-F238E27FC236}">
                <a16:creationId xmlns:a16="http://schemas.microsoft.com/office/drawing/2014/main" id="{16E770C6-90B5-72F4-E51D-C5B890DE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260" y="2052918"/>
            <a:ext cx="4195481" cy="419548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12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Mentoring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4416</TotalTime>
  <Words>1538</Words>
  <Application>Microsoft Macintosh PowerPoint</Application>
  <PresentationFormat>Widescreen</PresentationFormat>
  <Paragraphs>229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Dealing with "large" amounts What is "good" spending?</vt:lpstr>
      <vt:lpstr>Reaching the next level</vt:lpstr>
      <vt:lpstr>Reaching the next level …unless you want to go back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323</cp:revision>
  <dcterms:created xsi:type="dcterms:W3CDTF">2022-06-17T15:35:12Z</dcterms:created>
  <dcterms:modified xsi:type="dcterms:W3CDTF">2024-08-14T21:50:50Z</dcterms:modified>
  <cp:category/>
</cp:coreProperties>
</file>